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57" r:id="rId4"/>
    <p:sldId id="259" r:id="rId5"/>
    <p:sldId id="260" r:id="rId6"/>
  </p:sldIdLst>
  <p:sldSz cx="6858000" cy="9902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19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howGuides="1">
      <p:cViewPr>
        <p:scale>
          <a:sx n="155" d="100"/>
          <a:sy n="155" d="100"/>
        </p:scale>
        <p:origin x="1416" y="-496"/>
      </p:cViewPr>
      <p:guideLst>
        <p:guide orient="horz" pos="3119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0671"/>
            <a:ext cx="5829300" cy="344765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1276"/>
            <a:ext cx="5143500" cy="239089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01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91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234"/>
            <a:ext cx="1478756" cy="83921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234"/>
            <a:ext cx="4350544" cy="83921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11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396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8832"/>
            <a:ext cx="5915025" cy="411929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7102"/>
            <a:ext cx="5915025" cy="216624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01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213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236"/>
            <a:ext cx="5915025" cy="19140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7568"/>
            <a:ext cx="2901255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7282"/>
            <a:ext cx="2901255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7568"/>
            <a:ext cx="2915543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7282"/>
            <a:ext cx="2915543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0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10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7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5826"/>
            <a:ext cx="3471863" cy="70374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78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5826"/>
            <a:ext cx="3471863" cy="703742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9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236"/>
            <a:ext cx="5915025" cy="1914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169"/>
            <a:ext cx="5915025" cy="628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BEC3E-8BAD-7946-A71F-B1E711BEDCCB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78454"/>
            <a:ext cx="2314575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9EA14-F071-0848-8297-379DA237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57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emf"/><Relationship Id="rId4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14.emf"/><Relationship Id="rId7" Type="http://schemas.openxmlformats.org/officeDocument/2006/relationships/image" Target="../media/image13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11" Type="http://schemas.openxmlformats.org/officeDocument/2006/relationships/image" Target="../media/image10.emf"/><Relationship Id="rId5" Type="http://schemas.openxmlformats.org/officeDocument/2006/relationships/image" Target="../media/image21.emf"/><Relationship Id="rId10" Type="http://schemas.openxmlformats.org/officeDocument/2006/relationships/image" Target="../media/image26.emf"/><Relationship Id="rId4" Type="http://schemas.openxmlformats.org/officeDocument/2006/relationships/image" Target="../media/image20.emf"/><Relationship Id="rId9" Type="http://schemas.openxmlformats.org/officeDocument/2006/relationships/image" Target="../media/image2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11" Type="http://schemas.openxmlformats.org/officeDocument/2006/relationships/image" Target="../media/image10.emf"/><Relationship Id="rId5" Type="http://schemas.openxmlformats.org/officeDocument/2006/relationships/image" Target="../media/image30.emf"/><Relationship Id="rId10" Type="http://schemas.openxmlformats.org/officeDocument/2006/relationships/image" Target="../media/image35.emf"/><Relationship Id="rId4" Type="http://schemas.openxmlformats.org/officeDocument/2006/relationships/image" Target="../media/image29.emf"/><Relationship Id="rId9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985EA58-EA89-2103-5E08-B720E51C1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716" y="1389994"/>
            <a:ext cx="2224623" cy="142455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C99A73B-9BBB-F8B3-FF41-4DB0BC7E4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822" y="4239133"/>
            <a:ext cx="2224624" cy="14245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008800-2BFE-DCB8-BE40-668056920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97" y="4232642"/>
            <a:ext cx="2234759" cy="14310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D5ACED-E5E6-115A-18FE-688DBBF982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62" y="2808078"/>
            <a:ext cx="2234759" cy="14310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5723E2-A9D8-1F74-7DDE-F5DCFEB1CA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63" y="1390004"/>
            <a:ext cx="2224624" cy="14245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144B9F-551B-0C2C-6C61-15075879F2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1716" y="2786821"/>
            <a:ext cx="2224623" cy="142455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68A9761-0424-AE50-274F-4B232808AC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31178" y="4239131"/>
            <a:ext cx="2224623" cy="142455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698EA4B-AEDA-2705-B1A8-8C2FF48AB6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26822" y="2814568"/>
            <a:ext cx="2224624" cy="14245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46FF89-57B9-3927-7C74-BC6451A53C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26822" y="1390004"/>
            <a:ext cx="2224624" cy="14245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1A7F648-BB15-5B70-061F-7ADFE993A9C5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88280"/>
          <a:stretch/>
        </p:blipFill>
        <p:spPr>
          <a:xfrm>
            <a:off x="0" y="821213"/>
            <a:ext cx="6858000" cy="56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18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723E2-A9D8-1F74-7DDE-F5DCFEB1CA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2063" y="1390004"/>
            <a:ext cx="2224623" cy="142455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46FF89-57B9-3927-7C74-BC6451A53C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34202" y="1390004"/>
            <a:ext cx="2209863" cy="14245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1A7F648-BB15-5B70-061F-7ADFE993A9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88" t="-496" r="15125" b="88280"/>
          <a:stretch/>
        </p:blipFill>
        <p:spPr>
          <a:xfrm>
            <a:off x="1053767" y="763787"/>
            <a:ext cx="4951515" cy="57778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4DAE5FC-AADD-261F-D9E3-30C09D626D9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532343" y="1390004"/>
            <a:ext cx="2224623" cy="14245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8B351D-AFAE-EF07-FC3E-8ED894667AA4}"/>
              </a:ext>
            </a:extLst>
          </p:cNvPr>
          <p:cNvSpPr txBox="1"/>
          <p:nvPr/>
        </p:nvSpPr>
        <p:spPr>
          <a:xfrm>
            <a:off x="1646636" y="1486861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76C83D-F3F0-B3E0-1068-22DE413C2453}"/>
              </a:ext>
            </a:extLst>
          </p:cNvPr>
          <p:cNvSpPr txBox="1"/>
          <p:nvPr/>
        </p:nvSpPr>
        <p:spPr>
          <a:xfrm>
            <a:off x="3866776" y="1486861"/>
            <a:ext cx="6655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BHBH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AC925A-CD0D-E71A-F325-34801704212F}"/>
              </a:ext>
            </a:extLst>
          </p:cNvPr>
          <p:cNvSpPr txBox="1"/>
          <p:nvPr/>
        </p:nvSpPr>
        <p:spPr>
          <a:xfrm>
            <a:off x="6086917" y="1486871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BHNS</a:t>
            </a:r>
          </a:p>
        </p:txBody>
      </p:sp>
    </p:spTree>
    <p:extLst>
      <p:ext uri="{BB962C8B-B14F-4D97-AF65-F5344CB8AC3E}">
        <p14:creationId xmlns:p14="http://schemas.microsoft.com/office/powerpoint/2010/main" val="304503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2A4886-2547-1554-550B-DE64C1D20C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667" b="88148"/>
          <a:stretch/>
        </p:blipFill>
        <p:spPr>
          <a:xfrm>
            <a:off x="1982243" y="4721050"/>
            <a:ext cx="4687499" cy="4607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EE5377-D318-91E7-AAF1-06872EC01F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71716" y="1389994"/>
            <a:ext cx="2224623" cy="14245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3383FC-C353-AA58-EDAB-393C5EB699B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197" y="4232642"/>
            <a:ext cx="2234758" cy="14310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ED7C28-3DF2-A1E9-87BC-B29C084685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2062" y="2808078"/>
            <a:ext cx="2234758" cy="14310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DB4CFA-1DAD-ADF9-E741-42B6E491876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2063" y="1390004"/>
            <a:ext cx="2224623" cy="14245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802D4A-5AA0-F6A8-8C11-D12FD166874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326822" y="2814568"/>
            <a:ext cx="2224624" cy="14245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15E4B03-9136-952A-DF7F-71D368F092C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326822" y="1390004"/>
            <a:ext cx="2224624" cy="142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34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53383FC-C353-AA58-EDAB-393C5EB699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6386" y="4232637"/>
            <a:ext cx="2172809" cy="14310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ED7C28-3DF2-A1E9-87BC-B29C084685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1670" y="2791336"/>
            <a:ext cx="2172809" cy="14310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DB4CFA-1DAD-ADF9-E741-42B6E491876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6112" y="1389999"/>
            <a:ext cx="2162955" cy="142455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10B170-1A4E-10B7-69CD-B99F1D637C0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399341" y="4232637"/>
            <a:ext cx="2172809" cy="14310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AEA43F-341F-2731-DFA7-87F7FDAD900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389067" y="2781089"/>
            <a:ext cx="2203925" cy="14515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8EE718-6F4E-4819-8EC5-559C67CBD88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389067" y="1389999"/>
            <a:ext cx="2162955" cy="14245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8AEDC4-0F5A-7830-56D1-6F67553B40B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564112" y="4232637"/>
            <a:ext cx="2172809" cy="14310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AA9EC1-52A2-9BDF-0EA4-040522AB5671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553838" y="2781089"/>
            <a:ext cx="2203925" cy="14515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C47830-55C1-280A-A087-8EB78A95416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4553838" y="1389999"/>
            <a:ext cx="2162955" cy="142455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00BF5B1-1421-641F-FBDF-25C9706FA6C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88280"/>
          <a:stretch/>
        </p:blipFill>
        <p:spPr>
          <a:xfrm>
            <a:off x="0" y="821213"/>
            <a:ext cx="6858000" cy="56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581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53383FC-C353-AA58-EDAB-393C5EB699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6386" y="4252472"/>
            <a:ext cx="2172809" cy="13913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ED7C28-3DF2-A1E9-87BC-B29C084685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1670" y="2811171"/>
            <a:ext cx="2172809" cy="13913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DB4CFA-1DAD-ADF9-E741-42B6E491876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6112" y="1409744"/>
            <a:ext cx="2162955" cy="138506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10B170-1A4E-10B7-69CD-B99F1D637C0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399341" y="4252472"/>
            <a:ext cx="2172809" cy="13913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AEA43F-341F-2731-DFA7-87F7FDAD900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389067" y="2801208"/>
            <a:ext cx="2203925" cy="14113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8EE718-6F4E-4819-8EC5-559C67CBD88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389067" y="1409744"/>
            <a:ext cx="2162955" cy="13850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8AEDC4-0F5A-7830-56D1-6F67553B40B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564112" y="4252471"/>
            <a:ext cx="2172809" cy="13913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AA9EC1-52A2-9BDF-0EA4-040522AB5671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553838" y="2801208"/>
            <a:ext cx="2203925" cy="14113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C47830-55C1-280A-A087-8EB78A95416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4553838" y="1409743"/>
            <a:ext cx="2162955" cy="138506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00BF5B1-1421-641F-FBDF-25C9706FA6C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88280"/>
          <a:stretch/>
        </p:blipFill>
        <p:spPr>
          <a:xfrm>
            <a:off x="0" y="821213"/>
            <a:ext cx="6858000" cy="56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299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363</TotalTime>
  <Words>3</Words>
  <Application>Microsoft Macintosh PowerPoint</Application>
  <PresentationFormat>Custom</PresentationFormat>
  <Paragraphs>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Broekgaarden, Floor</dc:creator>
  <cp:lastModifiedBy>Broekgaarden, Floor</cp:lastModifiedBy>
  <cp:revision>1</cp:revision>
  <dcterms:created xsi:type="dcterms:W3CDTF">2023-02-28T20:53:10Z</dcterms:created>
  <dcterms:modified xsi:type="dcterms:W3CDTF">2023-03-01T02:56:57Z</dcterms:modified>
</cp:coreProperties>
</file>

<file path=docProps/thumbnail.jpeg>
</file>